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166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3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6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9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842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6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5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0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1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4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registrovat nové členy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V této prezentaci se naučíte jak registrovat nové členy do </a:t>
            </a:r>
            <a:r>
              <a:rPr lang="cs-CZ" dirty="0" err="1" smtClean="0"/>
              <a:t>Conligus</a:t>
            </a:r>
            <a:endParaRPr lang="cs-CZ" dirty="0" smtClean="0"/>
          </a:p>
          <a:p>
            <a:pPr algn="ctr"/>
            <a:r>
              <a:rPr lang="cs-CZ" dirty="0" smtClean="0"/>
              <a:t>Jak doporučit vhodný aktivační balíček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90" y="336924"/>
            <a:ext cx="3693695" cy="245798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061" y="161985"/>
            <a:ext cx="5226474" cy="7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197" y="101689"/>
            <a:ext cx="9692640" cy="86083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Postup registrace nových členů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t="12029" r="2081" b="53231"/>
          <a:stretch/>
        </p:blipFill>
        <p:spPr>
          <a:xfrm>
            <a:off x="0" y="1140862"/>
            <a:ext cx="11189368" cy="2763978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 rot="10800000">
            <a:off x="1026296" y="1997242"/>
            <a:ext cx="609999" cy="312821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0" y="4003424"/>
            <a:ext cx="9065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Zalogujte</a:t>
            </a:r>
            <a:r>
              <a:rPr lang="cs-CZ" dirty="0" smtClean="0"/>
              <a:t> se do své virtuální kanceláře a klikněte na tlačítko Business (žlutá šipka)</a:t>
            </a:r>
          </a:p>
          <a:p>
            <a:r>
              <a:rPr lang="cs-CZ" dirty="0" smtClean="0"/>
              <a:t>Srolujte dolů na konec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8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8826" y="-662781"/>
            <a:ext cx="9692640" cy="1251932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Postup registrace nových členů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11312" y="3195561"/>
            <a:ext cx="3156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Vaše heslo alfanumerické min 8 znaků</a:t>
            </a:r>
            <a:endParaRPr lang="cs-CZ" sz="1100" dirty="0"/>
          </a:p>
        </p:txBody>
      </p:sp>
      <p:sp>
        <p:nvSpPr>
          <p:cNvPr id="8" name="Obdélník 7"/>
          <p:cNvSpPr/>
          <p:nvPr/>
        </p:nvSpPr>
        <p:spPr>
          <a:xfrm>
            <a:off x="6180356" y="3555956"/>
            <a:ext cx="29995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 smtClean="0"/>
              <a:t>potvrzení hesla </a:t>
            </a:r>
            <a:r>
              <a:rPr lang="cs-CZ" sz="1100" dirty="0"/>
              <a:t>alfanumerické min 8 znaků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35029" y="5173249"/>
            <a:ext cx="4525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Vaše datum narození(důležité v případě výhry)</a:t>
            </a:r>
            <a:endParaRPr lang="cs-CZ" sz="1400" dirty="0"/>
          </a:p>
        </p:txBody>
      </p:sp>
      <p:sp>
        <p:nvSpPr>
          <p:cNvPr id="11" name="Šipka doprava 10"/>
          <p:cNvSpPr/>
          <p:nvPr/>
        </p:nvSpPr>
        <p:spPr>
          <a:xfrm rot="10800000">
            <a:off x="6538586" y="2943615"/>
            <a:ext cx="557407" cy="21830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095993" y="2918562"/>
            <a:ext cx="2795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Zde zadejte tel. Předvolbu Vaší země</a:t>
            </a:r>
            <a:endParaRPr lang="cs-CZ" sz="1200" dirty="0"/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/>
          <a:srcRect t="16704" r="3809" b="2539"/>
          <a:stretch/>
        </p:blipFill>
        <p:spPr>
          <a:xfrm>
            <a:off x="0" y="812143"/>
            <a:ext cx="10872347" cy="4830587"/>
          </a:xfrm>
          <a:prstGeom prst="rect">
            <a:avLst/>
          </a:prstGeom>
        </p:spPr>
      </p:pic>
      <p:sp>
        <p:nvSpPr>
          <p:cNvPr id="3" name="Šipka doprava 2"/>
          <p:cNvSpPr/>
          <p:nvPr/>
        </p:nvSpPr>
        <p:spPr>
          <a:xfrm rot="10800000">
            <a:off x="3139904" y="5400620"/>
            <a:ext cx="587147" cy="199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9163224" y="5400620"/>
            <a:ext cx="587147" cy="199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727051" y="5285349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Poslední vlevo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213651" y="5285349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Poslední v </a:t>
            </a:r>
            <a:r>
              <a:rPr lang="cs-CZ" dirty="0" err="1" smtClean="0"/>
              <a:t>pravo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894522" y="5705312"/>
            <a:ext cx="6141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Vyberte si umístění nového člena a pak klikněte na šedivou ikonu</a:t>
            </a:r>
          </a:p>
          <a:p>
            <a:pPr algn="ctr"/>
            <a:r>
              <a:rPr lang="cs-CZ" sz="1400" dirty="0" smtClean="0"/>
              <a:t>Zelená ikona – koupený balíček aktivní člen</a:t>
            </a:r>
          </a:p>
          <a:p>
            <a:pPr algn="ctr"/>
            <a:r>
              <a:rPr lang="cs-CZ" sz="1400" dirty="0" smtClean="0"/>
              <a:t>Červeně ikona – ještě si nekoupil balíček</a:t>
            </a:r>
          </a:p>
          <a:p>
            <a:pPr algn="ctr"/>
            <a:r>
              <a:rPr lang="cs-CZ" sz="1400" dirty="0" smtClean="0"/>
              <a:t>Šedá ikona – volná pozice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221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729" y="101688"/>
            <a:ext cx="10603783" cy="48785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Postup registrace nových členů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t="11184" r="1606"/>
          <a:stretch/>
        </p:blipFill>
        <p:spPr>
          <a:xfrm>
            <a:off x="0" y="589547"/>
            <a:ext cx="11278315" cy="5723733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719136" y="3609474"/>
            <a:ext cx="7594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Šedá ikona označuje volnou pozici</a:t>
            </a:r>
          </a:p>
          <a:p>
            <a:pPr algn="ctr"/>
            <a:r>
              <a:rPr lang="cs-CZ" dirty="0" smtClean="0"/>
              <a:t>Klikněte na volnou pozici kde chcete umístit nového člena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55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262394"/>
            <a:ext cx="9692640" cy="579818"/>
          </a:xfrm>
        </p:spPr>
        <p:txBody>
          <a:bodyPr>
            <a:normAutofit fontScale="90000"/>
          </a:bodyPr>
          <a:lstStyle/>
          <a:p>
            <a:r>
              <a:rPr lang="cs-CZ" dirty="0"/>
              <a:t>Postup registrace nových členů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r="2828"/>
          <a:stretch/>
        </p:blipFill>
        <p:spPr>
          <a:xfrm>
            <a:off x="348915" y="1079534"/>
            <a:ext cx="10034337" cy="57784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81008" t="21052" r="1053" b="70395"/>
          <a:stretch/>
        </p:blipFill>
        <p:spPr>
          <a:xfrm>
            <a:off x="8446168" y="1335505"/>
            <a:ext cx="1937084" cy="34891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7796462" y="1413710"/>
            <a:ext cx="649706" cy="192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420809" y="1335505"/>
            <a:ext cx="252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Váš sponzorský link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02768" y="32244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8631280" y="317829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Vyplňte registrační formulář</a:t>
            </a:r>
            <a:endParaRPr lang="cs-CZ" sz="2400" dirty="0">
              <a:solidFill>
                <a:srgbClr val="FF0000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3380874" y="6268453"/>
            <a:ext cx="4211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406943" y="6577264"/>
            <a:ext cx="4211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727032" y="5787189"/>
            <a:ext cx="1282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Vyberte zemi</a:t>
            </a:r>
            <a:endParaRPr lang="cs-CZ" sz="1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468174" y="6129953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potvrdit</a:t>
            </a:r>
            <a:endParaRPr lang="cs-CZ" sz="1400" dirty="0"/>
          </a:p>
        </p:txBody>
      </p:sp>
      <p:sp>
        <p:nvSpPr>
          <p:cNvPr id="21" name="Obdélník 20"/>
          <p:cNvSpPr/>
          <p:nvPr/>
        </p:nvSpPr>
        <p:spPr>
          <a:xfrm>
            <a:off x="2463296" y="6392173"/>
            <a:ext cx="853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potvrdit</a:t>
            </a:r>
          </a:p>
        </p:txBody>
      </p:sp>
    </p:spTree>
    <p:extLst>
      <p:ext uri="{BB962C8B-B14F-4D97-AF65-F5344CB8AC3E}">
        <p14:creationId xmlns:p14="http://schemas.microsoft.com/office/powerpoint/2010/main" val="40014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543723"/>
          </a:xfrm>
        </p:spPr>
        <p:txBody>
          <a:bodyPr>
            <a:normAutofit fontScale="90000"/>
          </a:bodyPr>
          <a:lstStyle/>
          <a:p>
            <a:r>
              <a:rPr lang="cs-CZ" dirty="0"/>
              <a:t>Postup registrace nových členů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29389" y="938463"/>
            <a:ext cx="102148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Pozor nezapomeňte upozornit své nové členy že registraci je třeba potvrdit .</a:t>
            </a:r>
          </a:p>
          <a:p>
            <a:r>
              <a:rPr lang="cs-CZ" dirty="0" smtClean="0"/>
              <a:t>Potvrzení se provede pomoci e-mailu který nový člen obdrží cca. do 15 minut.</a:t>
            </a:r>
          </a:p>
          <a:p>
            <a:r>
              <a:rPr lang="cs-CZ" dirty="0" smtClean="0"/>
              <a:t>Po potvrzení pomoci e-mailu doporučte koupi aktivačního balíčku. </a:t>
            </a:r>
          </a:p>
          <a:p>
            <a:endParaRPr lang="cs-CZ" dirty="0" smtClean="0"/>
          </a:p>
          <a:p>
            <a:r>
              <a:rPr lang="cs-CZ" b="1" dirty="0" smtClean="0"/>
              <a:t>Máme tři aktivační balíčky: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FF00"/>
                </a:solidFill>
              </a:rPr>
              <a:t>Basic za 50.-Eur</a:t>
            </a:r>
            <a:r>
              <a:rPr lang="cs-CZ" b="1" dirty="0" smtClean="0"/>
              <a:t> </a:t>
            </a:r>
            <a:r>
              <a:rPr lang="cs-CZ" dirty="0" smtClean="0"/>
              <a:t>         </a:t>
            </a:r>
            <a:r>
              <a:rPr lang="cs-CZ" dirty="0" smtClean="0"/>
              <a:t> : 100 příhozů do dražby, 1 podíl na zisku, </a:t>
            </a:r>
            <a:r>
              <a:rPr lang="cs-CZ" dirty="0"/>
              <a:t>1 marketingové centrum,              </a:t>
            </a:r>
            <a:r>
              <a:rPr lang="cs-CZ" dirty="0" smtClean="0"/>
              <a:t>						40 CV,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FF00"/>
                </a:solidFill>
              </a:rPr>
              <a:t>PRO za 249.-Eur</a:t>
            </a:r>
            <a:r>
              <a:rPr lang="cs-CZ" b="1" dirty="0" smtClean="0"/>
              <a:t> </a:t>
            </a:r>
            <a:r>
              <a:rPr lang="cs-CZ" dirty="0"/>
              <a:t> </a:t>
            </a:r>
            <a:r>
              <a:rPr lang="cs-CZ" dirty="0" smtClean="0"/>
              <a:t>        </a:t>
            </a:r>
            <a:r>
              <a:rPr lang="cs-CZ" dirty="0" smtClean="0"/>
              <a:t> : </a:t>
            </a:r>
            <a:r>
              <a:rPr lang="cs-CZ" dirty="0" smtClean="0"/>
              <a:t>400 příhozů do dražby, 5 podílů na zisku, 1 marketingové </a:t>
            </a:r>
            <a:r>
              <a:rPr lang="cs-CZ" dirty="0" smtClean="0"/>
              <a:t>centrum, </a:t>
            </a:r>
            <a:r>
              <a:rPr lang="cs-CZ" dirty="0" smtClean="0"/>
              <a:t>					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smtClean="0"/>
              <a:t> </a:t>
            </a:r>
            <a:r>
              <a:rPr lang="cs-CZ" dirty="0" smtClean="0"/>
              <a:t>165 CV, 3 generační  </a:t>
            </a:r>
            <a:r>
              <a:rPr lang="cs-CZ" dirty="0" err="1" smtClean="0"/>
              <a:t>matching</a:t>
            </a:r>
            <a:r>
              <a:rPr lang="cs-CZ" dirty="0" smtClean="0"/>
              <a:t> bonus,  </a:t>
            </a:r>
            <a:r>
              <a:rPr lang="cs-CZ" dirty="0" err="1" smtClean="0"/>
              <a:t>creditní</a:t>
            </a:r>
            <a:r>
              <a:rPr lang="cs-CZ" dirty="0" smtClean="0"/>
              <a:t> </a:t>
            </a:r>
            <a:r>
              <a:rPr lang="cs-CZ" dirty="0"/>
              <a:t>kartu </a:t>
            </a:r>
            <a:r>
              <a:rPr lang="cs-CZ" dirty="0" err="1"/>
              <a:t>Conligus</a:t>
            </a:r>
            <a:endParaRPr lang="cs-CZ" dirty="0"/>
          </a:p>
          <a:p>
            <a:r>
              <a:rPr lang="cs-CZ" dirty="0" smtClean="0"/>
              <a:t>    </a:t>
            </a:r>
            <a:r>
              <a:rPr lang="cs-CZ" dirty="0" smtClean="0"/>
              <a:t>					                     </a:t>
            </a:r>
          </a:p>
          <a:p>
            <a:endParaRPr lang="cs-CZ" dirty="0" smtClean="0"/>
          </a:p>
          <a:p>
            <a:r>
              <a:rPr lang="cs-CZ" b="1" dirty="0" err="1" smtClean="0">
                <a:solidFill>
                  <a:srgbClr val="FFFF00"/>
                </a:solidFill>
              </a:rPr>
              <a:t>Executive</a:t>
            </a:r>
            <a:r>
              <a:rPr lang="cs-CZ" b="1" dirty="0" smtClean="0">
                <a:solidFill>
                  <a:srgbClr val="FFFF00"/>
                </a:solidFill>
              </a:rPr>
              <a:t> za 699.-Eur </a:t>
            </a:r>
            <a:r>
              <a:rPr lang="cs-CZ" dirty="0" smtClean="0"/>
              <a:t>: </a:t>
            </a:r>
            <a:r>
              <a:rPr lang="cs-CZ" dirty="0" smtClean="0"/>
              <a:t>1500 příhozů do dražby, 20 podílů na </a:t>
            </a:r>
            <a:r>
              <a:rPr lang="cs-CZ" dirty="0" smtClean="0"/>
              <a:t>zisku, 3 marketingová </a:t>
            </a:r>
            <a:r>
              <a:rPr lang="cs-CZ" dirty="0" smtClean="0"/>
              <a:t>centra, </a:t>
            </a:r>
            <a:r>
              <a:rPr lang="cs-CZ" dirty="0" smtClean="0"/>
              <a:t>                  	                                     575CV</a:t>
            </a:r>
            <a:r>
              <a:rPr lang="cs-CZ" dirty="0" smtClean="0"/>
              <a:t>, 5 generací </a:t>
            </a:r>
            <a:r>
              <a:rPr lang="cs-CZ" dirty="0" err="1" smtClean="0"/>
              <a:t>matching</a:t>
            </a:r>
            <a:r>
              <a:rPr lang="cs-CZ" dirty="0"/>
              <a:t> bonus, </a:t>
            </a:r>
            <a:r>
              <a:rPr lang="cs-CZ" dirty="0" err="1"/>
              <a:t>creditní</a:t>
            </a:r>
            <a:r>
              <a:rPr lang="cs-CZ" dirty="0"/>
              <a:t> kartu </a:t>
            </a:r>
            <a:r>
              <a:rPr lang="cs-CZ" dirty="0" err="1"/>
              <a:t>Conligus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 smtClean="0"/>
              <a:t>	                                                    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6399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Vysvětlení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31758"/>
            <a:ext cx="9721516" cy="47483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</a:t>
            </a:r>
            <a:r>
              <a:rPr lang="cs-CZ" b="1" dirty="0" smtClean="0"/>
              <a:t>Příhozy </a:t>
            </a:r>
            <a:r>
              <a:rPr lang="cs-CZ" b="1" dirty="0" smtClean="0"/>
              <a:t>: </a:t>
            </a:r>
            <a:r>
              <a:rPr lang="cs-CZ" dirty="0" smtClean="0"/>
              <a:t>jeden příhoz má hodnotu 0,5.-Eur, tyto příhozy můžete využít v  Hybridních aukcích </a:t>
            </a:r>
            <a:r>
              <a:rPr lang="cs-CZ" dirty="0" err="1" smtClean="0"/>
              <a:t>Conligus</a:t>
            </a:r>
            <a:r>
              <a:rPr lang="cs-CZ" dirty="0" smtClean="0"/>
              <a:t> a získat díky nim exkluzivní zboží s 	      minimální 91% slevou. Příhozy můžete rovněž proměnit na vouchery 	      a ty darovat s pozváním na aukci svým známým.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Podíl na </a:t>
            </a:r>
            <a:r>
              <a:rPr lang="cs-CZ" b="1" dirty="0" smtClean="0"/>
              <a:t>zisku : </a:t>
            </a:r>
            <a:r>
              <a:rPr lang="cs-CZ" dirty="0" smtClean="0"/>
              <a:t>ze všech peněz které připlynou do </a:t>
            </a:r>
            <a:r>
              <a:rPr lang="cs-CZ" dirty="0" err="1" smtClean="0"/>
              <a:t>Conligus</a:t>
            </a:r>
            <a:r>
              <a:rPr lang="cs-CZ" dirty="0" smtClean="0"/>
              <a:t>, firma odebere 10% </a:t>
            </a:r>
            <a:r>
              <a:rPr lang="cs-CZ" dirty="0"/>
              <a:t> </a:t>
            </a:r>
            <a:r>
              <a:rPr lang="cs-CZ" dirty="0" smtClean="0"/>
              <a:t>a ty rozdělí mezi počet podílů.(suma : podíly = hodnota podílu).  	                Podíly získáte koupí aktivačního balíčku a rovněž registraci </a:t>
            </a:r>
            <a:r>
              <a:rPr lang="cs-CZ" dirty="0"/>
              <a:t>vašich nových </a:t>
            </a:r>
            <a:r>
              <a:rPr lang="cs-CZ" dirty="0" smtClean="0"/>
              <a:t>	            přímých partnerů. (čím víc přímých registrací tím více podílů)Vyplácí se 1x měsíčně.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Marketingové </a:t>
            </a:r>
            <a:r>
              <a:rPr lang="cs-CZ" b="1" dirty="0" smtClean="0"/>
              <a:t>centrum : </a:t>
            </a:r>
            <a:r>
              <a:rPr lang="cs-CZ" dirty="0" err="1" smtClean="0"/>
              <a:t>Conligus</a:t>
            </a:r>
            <a:r>
              <a:rPr lang="cs-CZ" dirty="0" smtClean="0"/>
              <a:t> je postaven na MLM binárním systému, čím více marketingových center vlastníte tím více v budoucnu vyděláte. Můžete mít max. 3 marketingová centra.                                                        Cykly se vyplácí denně.  ( 300/150)                             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34807" t="16704" r="20378" b="50409"/>
          <a:stretch/>
        </p:blipFill>
        <p:spPr>
          <a:xfrm>
            <a:off x="6108192" y="5076643"/>
            <a:ext cx="3905590" cy="151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4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60914" y="262394"/>
            <a:ext cx="7993598" cy="710064"/>
          </a:xfrm>
        </p:spPr>
        <p:txBody>
          <a:bodyPr/>
          <a:lstStyle/>
          <a:p>
            <a:r>
              <a:rPr lang="cs-CZ" dirty="0"/>
              <a:t>Vysvětlení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828800"/>
            <a:ext cx="10885714" cy="43513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CV : </a:t>
            </a:r>
            <a:r>
              <a:rPr lang="cs-CZ" dirty="0" smtClean="0"/>
              <a:t>jsou body za osobní zaplacené registrace, jsou nutné k dosažení pozice </a:t>
            </a:r>
            <a:r>
              <a:rPr lang="cs-CZ" dirty="0" err="1" smtClean="0"/>
              <a:t>Achiever</a:t>
            </a:r>
            <a:r>
              <a:rPr lang="cs-CZ" dirty="0" smtClean="0"/>
              <a:t>. Pokud v prvním měsíci po registraci dosáhnete 2300 CV bodů získáte mimořádný bonus 200.-Eur 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err="1"/>
              <a:t>Matching</a:t>
            </a:r>
            <a:r>
              <a:rPr lang="cs-CZ" b="1" dirty="0"/>
              <a:t> </a:t>
            </a:r>
            <a:r>
              <a:rPr lang="cs-CZ" b="1" dirty="0" smtClean="0"/>
              <a:t>bonus : </a:t>
            </a:r>
            <a:r>
              <a:rPr lang="cs-CZ" dirty="0" smtClean="0"/>
              <a:t>se vyplácí z vašich linií a to 10% z každé výplaty a dle </a:t>
            </a:r>
            <a:r>
              <a:rPr lang="cs-CZ" dirty="0"/>
              <a:t>vaši pozice až do 5 linie </a:t>
            </a:r>
            <a:r>
              <a:rPr lang="cs-CZ" dirty="0" smtClean="0"/>
              <a:t>hloubky. (</a:t>
            </a:r>
            <a:r>
              <a:rPr lang="cs-CZ" dirty="0" err="1" smtClean="0"/>
              <a:t>yplácí</a:t>
            </a:r>
            <a:r>
              <a:rPr lang="cs-CZ" dirty="0" smtClean="0"/>
              <a:t> se 1x týdně)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err="1"/>
              <a:t>Creditní</a:t>
            </a:r>
            <a:r>
              <a:rPr lang="cs-CZ" b="1" dirty="0"/>
              <a:t> karta </a:t>
            </a:r>
            <a:r>
              <a:rPr lang="cs-CZ" b="1" dirty="0" err="1" smtClean="0"/>
              <a:t>Conligus</a:t>
            </a:r>
            <a:r>
              <a:rPr lang="cs-CZ" b="1" dirty="0" smtClean="0"/>
              <a:t> : </a:t>
            </a:r>
            <a:r>
              <a:rPr lang="cs-CZ" dirty="0" smtClean="0"/>
              <a:t>s prestižní kreditní kartou </a:t>
            </a:r>
            <a:r>
              <a:rPr lang="cs-CZ" dirty="0" err="1" smtClean="0"/>
              <a:t>Conligus</a:t>
            </a:r>
            <a:r>
              <a:rPr lang="cs-CZ" dirty="0" smtClean="0"/>
              <a:t> máte možnost vybírat ze všech bankomatů na celém světě.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800" dirty="0" smtClean="0"/>
              <a:t>Vaše dobrodružství právě začíná – Vítejte v </a:t>
            </a:r>
            <a:r>
              <a:rPr lang="cs-CZ" sz="2800" dirty="0" err="1" smtClean="0"/>
              <a:t>Conligus</a:t>
            </a:r>
            <a:r>
              <a:rPr lang="cs-CZ" sz="2800" dirty="0" smtClean="0"/>
              <a:t>!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145977" y="2336418"/>
            <a:ext cx="5226474" cy="75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TC103457515[[fn=Zobrazení]]</Template>
  <TotalTime>204</TotalTime>
  <Words>327</Words>
  <Application>Microsoft Office PowerPoint</Application>
  <PresentationFormat>Širokoúhlá obrazovka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Schoolbook</vt:lpstr>
      <vt:lpstr>Wingdings</vt:lpstr>
      <vt:lpstr>Wingdings 2</vt:lpstr>
      <vt:lpstr>View</vt:lpstr>
      <vt:lpstr>Jak registrovat nové členy</vt:lpstr>
      <vt:lpstr>Postup registrace nových členů</vt:lpstr>
      <vt:lpstr>Postup registrace nových členů</vt:lpstr>
      <vt:lpstr>Postup registrace nových členů</vt:lpstr>
      <vt:lpstr>Postup registrace nových členů</vt:lpstr>
      <vt:lpstr>Postup registrace nových členů</vt:lpstr>
      <vt:lpstr>Vysvětlení pojmů</vt:lpstr>
      <vt:lpstr>Vysvětlení pojmů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využít příhozy zdarma v Conligus</dc:title>
  <dc:creator>Zdislav Pawlas</dc:creator>
  <cp:lastModifiedBy>Zdislav Pawlas</cp:lastModifiedBy>
  <cp:revision>25</cp:revision>
  <dcterms:created xsi:type="dcterms:W3CDTF">2014-10-10T07:12:28Z</dcterms:created>
  <dcterms:modified xsi:type="dcterms:W3CDTF">2014-10-30T13:00:13Z</dcterms:modified>
</cp:coreProperties>
</file>